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38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6695FA-AE81-407B-B609-8CBDBAF227E9}" type="datetimeFigureOut">
              <a:rPr lang="en-US" smtClean="0"/>
              <a:t>6/20/2017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C402DC-FE2A-4556-889B-0F224F65F1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28215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6695FA-AE81-407B-B609-8CBDBAF227E9}" type="datetimeFigureOut">
              <a:rPr lang="en-US" smtClean="0"/>
              <a:t>6/20/2017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C402DC-FE2A-4556-889B-0F224F65F1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22554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6695FA-AE81-407B-B609-8CBDBAF227E9}" type="datetimeFigureOut">
              <a:rPr lang="en-US" smtClean="0"/>
              <a:t>6/20/2017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C402DC-FE2A-4556-889B-0F224F65F1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66737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6695FA-AE81-407B-B609-8CBDBAF227E9}" type="datetimeFigureOut">
              <a:rPr lang="en-US" smtClean="0"/>
              <a:t>6/20/2017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C402DC-FE2A-4556-889B-0F224F65F1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88560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6695FA-AE81-407B-B609-8CBDBAF227E9}" type="datetimeFigureOut">
              <a:rPr lang="en-US" smtClean="0"/>
              <a:t>6/20/2017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C402DC-FE2A-4556-889B-0F224F65F1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00842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6695FA-AE81-407B-B609-8CBDBAF227E9}" type="datetimeFigureOut">
              <a:rPr lang="en-US" smtClean="0"/>
              <a:t>6/20/2017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C402DC-FE2A-4556-889B-0F224F65F1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04705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6695FA-AE81-407B-B609-8CBDBAF227E9}" type="datetimeFigureOut">
              <a:rPr lang="en-US" smtClean="0"/>
              <a:t>6/20/2017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C402DC-FE2A-4556-889B-0F224F65F1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95849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6695FA-AE81-407B-B609-8CBDBAF227E9}" type="datetimeFigureOut">
              <a:rPr lang="en-US" smtClean="0"/>
              <a:t>6/20/2017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C402DC-FE2A-4556-889B-0F224F65F1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41988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6695FA-AE81-407B-B609-8CBDBAF227E9}" type="datetimeFigureOut">
              <a:rPr lang="en-US" smtClean="0"/>
              <a:t>6/20/2017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C402DC-FE2A-4556-889B-0F224F65F1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46353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6695FA-AE81-407B-B609-8CBDBAF227E9}" type="datetimeFigureOut">
              <a:rPr lang="en-US" smtClean="0"/>
              <a:t>6/20/2017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C402DC-FE2A-4556-889B-0F224F65F1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63245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6695FA-AE81-407B-B609-8CBDBAF227E9}" type="datetimeFigureOut">
              <a:rPr lang="en-US" smtClean="0"/>
              <a:t>6/20/2017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C402DC-FE2A-4556-889B-0F224F65F1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53085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6695FA-AE81-407B-B609-8CBDBAF227E9}" type="datetimeFigureOut">
              <a:rPr lang="en-US" smtClean="0"/>
              <a:t>6/20/2017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C402DC-FE2A-4556-889B-0F224F65F1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22407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nbcnews.com/health/health-news/scalise-remains-critical-condition-more-surgeries-planned-n773346" TargetMode="External"/><Relationship Id="rId2" Type="http://schemas.openxmlformats.org/officeDocument/2006/relationships/hyperlink" Target="http://www.nbcnews.com/news/us-news/james-t-hodgkinson-illinois-man-identified-suspected-gunman-virginia-shooting-n772271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2017 Congressional Baseball Game Shooting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07786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/>
              <a:t>The shooter who opened fire on a Republican congressional baseball practice on Wednesday had a list of several Republican representatives in his pocket, according to officials briefed on the FBI investigation.</a:t>
            </a:r>
          </a:p>
          <a:p>
            <a:r>
              <a:rPr lang="en-US" dirty="0"/>
              <a:t>The gunman, </a:t>
            </a:r>
            <a:r>
              <a:rPr lang="en-US" dirty="0">
                <a:hlinkClick r:id="rId2"/>
              </a:rPr>
              <a:t>James T. Hodgkinson</a:t>
            </a:r>
            <a:r>
              <a:rPr lang="en-US" dirty="0"/>
              <a:t>, was shot by police and later died of his wounds. House Majority Whip Steve </a:t>
            </a:r>
            <a:r>
              <a:rPr lang="en-US" dirty="0" err="1"/>
              <a:t>Scalise</a:t>
            </a:r>
            <a:r>
              <a:rPr lang="en-US" dirty="0"/>
              <a:t> and three other people were wounded in the attack. </a:t>
            </a:r>
            <a:r>
              <a:rPr lang="en-US" dirty="0" err="1"/>
              <a:t>Scalise</a:t>
            </a:r>
            <a:r>
              <a:rPr lang="en-US" dirty="0"/>
              <a:t> </a:t>
            </a:r>
            <a:r>
              <a:rPr lang="en-US" dirty="0">
                <a:hlinkClick r:id="rId3"/>
              </a:rPr>
              <a:t>remained in critical condition</a:t>
            </a:r>
            <a:r>
              <a:rPr lang="en-US" dirty="0"/>
              <a:t> on Friday although his condition has improved, doctors said.</a:t>
            </a:r>
          </a:p>
          <a:p>
            <a:r>
              <a:rPr lang="en-US" dirty="0"/>
              <a:t>The officials said investigators don’t know what the list of names means, but members of Congress have been briefed.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1120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3810000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Alleged shooter James Hodgkinson shot Rep. Steve </a:t>
            </a:r>
            <a:r>
              <a:rPr lang="en-US" dirty="0" err="1"/>
              <a:t>Scalise</a:t>
            </a:r>
            <a:r>
              <a:rPr lang="en-US" dirty="0"/>
              <a:t> and members of the Capitol police force in Alexandria, Virginia, during Republicans’ early-morning practice ahead of a charity baseball game on June 14, 2017.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1028" name="Picture 4" descr="https://localtvwtkr.files.wordpress.com/2017/06/s080257947-300.jpg?quality=85&amp;strip=all&amp;w=300&amp;strip=all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400" y="42862"/>
            <a:ext cx="5029200" cy="3771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8505350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79</Words>
  <Application>Microsoft Office PowerPoint</Application>
  <PresentationFormat>On-screen Show (4:3)</PresentationFormat>
  <Paragraphs>5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2017 Congressional Baseball Game Shooting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2017 Congressional Baseball Game Shooting</dc:title>
  <dc:creator>Ramon Quinones</dc:creator>
  <cp:lastModifiedBy>Ramon Quinones</cp:lastModifiedBy>
  <cp:revision>1</cp:revision>
  <dcterms:created xsi:type="dcterms:W3CDTF">2017-06-20T12:46:41Z</dcterms:created>
  <dcterms:modified xsi:type="dcterms:W3CDTF">2017-06-20T12:49:05Z</dcterms:modified>
</cp:coreProperties>
</file>